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Quicksand" charset="1" panose="00000000000000000000"/>
      <p:regular r:id="rId7"/>
    </p:embeddedFont>
    <p:embeddedFont>
      <p:font typeface="Moontime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689531">
            <a:off x="-7601892" y="-19511777"/>
            <a:ext cx="30117788" cy="34819101"/>
          </a:xfrm>
          <a:custGeom>
            <a:avLst/>
            <a:gdLst/>
            <a:ahLst/>
            <a:cxnLst/>
            <a:rect r="r" b="b" t="t" l="l"/>
            <a:pathLst>
              <a:path h="34819101" w="30117788">
                <a:moveTo>
                  <a:pt x="0" y="0"/>
                </a:moveTo>
                <a:lnTo>
                  <a:pt x="30117788" y="0"/>
                </a:lnTo>
                <a:lnTo>
                  <a:pt x="30117788" y="34819101"/>
                </a:lnTo>
                <a:lnTo>
                  <a:pt x="0" y="348191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3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42781">
            <a:off x="6130954" y="24278525"/>
            <a:ext cx="25860891" cy="29897713"/>
          </a:xfrm>
          <a:custGeom>
            <a:avLst/>
            <a:gdLst/>
            <a:ahLst/>
            <a:cxnLst/>
            <a:rect r="r" b="b" t="t" l="l"/>
            <a:pathLst>
              <a:path h="29897713" w="25860891">
                <a:moveTo>
                  <a:pt x="0" y="0"/>
                </a:moveTo>
                <a:lnTo>
                  <a:pt x="25860891" y="0"/>
                </a:lnTo>
                <a:lnTo>
                  <a:pt x="25860891" y="29897712"/>
                </a:lnTo>
                <a:lnTo>
                  <a:pt x="0" y="29897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3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804026" y="13064622"/>
            <a:ext cx="10257373" cy="10816211"/>
          </a:xfrm>
          <a:custGeom>
            <a:avLst/>
            <a:gdLst/>
            <a:ahLst/>
            <a:cxnLst/>
            <a:rect r="r" b="b" t="t" l="l"/>
            <a:pathLst>
              <a:path h="10816211" w="10257373">
                <a:moveTo>
                  <a:pt x="0" y="0"/>
                </a:moveTo>
                <a:lnTo>
                  <a:pt x="10257373" y="0"/>
                </a:lnTo>
                <a:lnTo>
                  <a:pt x="10257373" y="10816211"/>
                </a:lnTo>
                <a:lnTo>
                  <a:pt x="0" y="108162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95132" y="27111593"/>
            <a:ext cx="8253143" cy="13022711"/>
          </a:xfrm>
          <a:custGeom>
            <a:avLst/>
            <a:gdLst/>
            <a:ahLst/>
            <a:cxnLst/>
            <a:rect r="r" b="b" t="t" l="l"/>
            <a:pathLst>
              <a:path h="13022711" w="8253143">
                <a:moveTo>
                  <a:pt x="0" y="0"/>
                </a:moveTo>
                <a:lnTo>
                  <a:pt x="8253144" y="0"/>
                </a:lnTo>
                <a:lnTo>
                  <a:pt x="8253144" y="13022711"/>
                </a:lnTo>
                <a:lnTo>
                  <a:pt x="0" y="130227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348687" y="6322575"/>
            <a:ext cx="16734626" cy="4587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140"/>
              </a:lnSpc>
            </a:pPr>
            <a:r>
              <a:rPr lang="en-US" sz="15100">
                <a:solidFill>
                  <a:srgbClr val="6B595D"/>
                </a:solidFill>
                <a:latin typeface="Quicksand"/>
                <a:ea typeface="Quicksand"/>
                <a:cs typeface="Quicksand"/>
                <a:sym typeface="Quicksand"/>
              </a:rPr>
              <a:t>WELCOME</a:t>
            </a:r>
          </a:p>
          <a:p>
            <a:pPr algn="ctr">
              <a:lnSpc>
                <a:spcPts val="10721"/>
              </a:lnSpc>
            </a:pPr>
            <a:r>
              <a:rPr lang="en-US" sz="15100">
                <a:solidFill>
                  <a:srgbClr val="6B595D"/>
                </a:solidFill>
                <a:latin typeface="Quicksand"/>
                <a:ea typeface="Quicksand"/>
                <a:cs typeface="Quicksand"/>
                <a:sym typeface="Quicksand"/>
              </a:rPr>
              <a:t>BABY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74287" y="23906304"/>
            <a:ext cx="26483425" cy="5772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300"/>
              </a:lnSpc>
            </a:pPr>
            <a:r>
              <a:rPr lang="en-US" sz="33786">
                <a:solidFill>
                  <a:srgbClr val="FF94CA"/>
                </a:solidFill>
                <a:latin typeface="Moontime"/>
                <a:ea typeface="Moontime"/>
                <a:cs typeface="Moontime"/>
                <a:sym typeface="Moontime"/>
              </a:rPr>
              <a:t>It’s a girl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0920074" y="-3925174"/>
            <a:ext cx="8253143" cy="13022711"/>
          </a:xfrm>
          <a:custGeom>
            <a:avLst/>
            <a:gdLst/>
            <a:ahLst/>
            <a:cxnLst/>
            <a:rect r="r" b="b" t="t" l="l"/>
            <a:pathLst>
              <a:path h="13022711" w="8253143">
                <a:moveTo>
                  <a:pt x="0" y="0"/>
                </a:moveTo>
                <a:lnTo>
                  <a:pt x="8253143" y="0"/>
                </a:lnTo>
                <a:lnTo>
                  <a:pt x="8253143" y="13022711"/>
                </a:lnTo>
                <a:lnTo>
                  <a:pt x="0" y="130227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DAGy1k7cA2Q</dc:identifier>
  <dcterms:modified xsi:type="dcterms:W3CDTF">2011-08-01T06:04:30Z</dcterms:modified>
  <cp:revision>1</cp:revision>
  <dc:title>Aesthetic Elegant Watercolor White Pink Cute Welcome Baby Poster (30 x 40 in)</dc:title>
</cp:coreProperties>
</file>